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4" r:id="rId8"/>
    <p:sldId id="265" r:id="rId9"/>
  </p:sldIdLst>
  <p:sldSz cx="14630400" cy="8229600"/>
  <p:notesSz cx="8229600" cy="14630400"/>
  <p:embeddedFontLst>
    <p:embeddedFont>
      <p:font typeface="Barlow" panose="00000500000000000000" pitchFamily="2" charset="0"/>
      <p:regular r:id="rId11"/>
      <p:bold r:id="rId12"/>
    </p:embeddedFont>
    <p:embeddedFont>
      <p:font typeface="Barlow Bold" panose="00000800000000000000" pitchFamily="2" charset="0"/>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22C2D-EA5E-46CB-A405-4ED8BEA342D1}" v="5" dt="2024-11-08T06:18:33.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4" d="100"/>
          <a:sy n="44" d="100"/>
        </p:scale>
        <p:origin x="1164"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kumar" userId="fb84f54a8527e2fc" providerId="LiveId" clId="{C9822C2D-EA5E-46CB-A405-4ED8BEA342D1}"/>
    <pc:docChg chg="undo custSel delSld modSld sldOrd">
      <pc:chgData name="nitin kumar" userId="fb84f54a8527e2fc" providerId="LiveId" clId="{C9822C2D-EA5E-46CB-A405-4ED8BEA342D1}" dt="2024-11-08T06:56:25.112" v="1677"/>
      <pc:docMkLst>
        <pc:docMk/>
      </pc:docMkLst>
      <pc:sldChg chg="addSp modSp mod ord">
        <pc:chgData name="nitin kumar" userId="fb84f54a8527e2fc" providerId="LiveId" clId="{C9822C2D-EA5E-46CB-A405-4ED8BEA342D1}" dt="2024-11-08T06:44:31.784" v="1651" actId="207"/>
        <pc:sldMkLst>
          <pc:docMk/>
          <pc:sldMk cId="0" sldId="256"/>
        </pc:sldMkLst>
        <pc:spChg chg="mod">
          <ac:chgData name="nitin kumar" userId="fb84f54a8527e2fc" providerId="LiveId" clId="{C9822C2D-EA5E-46CB-A405-4ED8BEA342D1}" dt="2024-11-08T06:22:17.007" v="1604" actId="20577"/>
          <ac:spMkLst>
            <pc:docMk/>
            <pc:sldMk cId="0" sldId="256"/>
            <ac:spMk id="4" creationId="{00000000-0000-0000-0000-000000000000}"/>
          </ac:spMkLst>
        </pc:spChg>
        <pc:spChg chg="mod">
          <ac:chgData name="nitin kumar" userId="fb84f54a8527e2fc" providerId="LiveId" clId="{C9822C2D-EA5E-46CB-A405-4ED8BEA342D1}" dt="2024-11-08T05:51:19.710" v="38" actId="20577"/>
          <ac:spMkLst>
            <pc:docMk/>
            <pc:sldMk cId="0" sldId="256"/>
            <ac:spMk id="7" creationId="{00000000-0000-0000-0000-000000000000}"/>
          </ac:spMkLst>
        </pc:spChg>
        <pc:spChg chg="add mod">
          <ac:chgData name="nitin kumar" userId="fb84f54a8527e2fc" providerId="LiveId" clId="{C9822C2D-EA5E-46CB-A405-4ED8BEA342D1}" dt="2024-11-08T06:44:31.784" v="1651" actId="207"/>
          <ac:spMkLst>
            <pc:docMk/>
            <pc:sldMk cId="0" sldId="256"/>
            <ac:spMk id="8" creationId="{44385F6D-CC2B-9265-46B6-164919DE3D33}"/>
          </ac:spMkLst>
        </pc:spChg>
      </pc:sldChg>
      <pc:sldChg chg="modSp mod ord">
        <pc:chgData name="nitin kumar" userId="fb84f54a8527e2fc" providerId="LiveId" clId="{C9822C2D-EA5E-46CB-A405-4ED8BEA342D1}" dt="2024-11-08T06:22:42.915" v="1624" actId="20577"/>
        <pc:sldMkLst>
          <pc:docMk/>
          <pc:sldMk cId="0" sldId="257"/>
        </pc:sldMkLst>
        <pc:spChg chg="mod">
          <ac:chgData name="nitin kumar" userId="fb84f54a8527e2fc" providerId="LiveId" clId="{C9822C2D-EA5E-46CB-A405-4ED8BEA342D1}" dt="2024-11-08T06:22:42.915" v="1624" actId="20577"/>
          <ac:spMkLst>
            <pc:docMk/>
            <pc:sldMk cId="0" sldId="257"/>
            <ac:spMk id="7" creationId="{00000000-0000-0000-0000-000000000000}"/>
          </ac:spMkLst>
        </pc:spChg>
      </pc:sldChg>
      <pc:sldChg chg="addSp delSp modSp mod">
        <pc:chgData name="nitin kumar" userId="fb84f54a8527e2fc" providerId="LiveId" clId="{C9822C2D-EA5E-46CB-A405-4ED8BEA342D1}" dt="2024-11-08T06:44:20.933" v="1650" actId="207"/>
        <pc:sldMkLst>
          <pc:docMk/>
          <pc:sldMk cId="0" sldId="258"/>
        </pc:sldMkLst>
        <pc:spChg chg="mod">
          <ac:chgData name="nitin kumar" userId="fb84f54a8527e2fc" providerId="LiveId" clId="{C9822C2D-EA5E-46CB-A405-4ED8BEA342D1}" dt="2024-11-08T06:23:20.880" v="1628" actId="1076"/>
          <ac:spMkLst>
            <pc:docMk/>
            <pc:sldMk cId="0" sldId="258"/>
            <ac:spMk id="7" creationId="{00000000-0000-0000-0000-000000000000}"/>
          </ac:spMkLst>
        </pc:spChg>
        <pc:spChg chg="add mod">
          <ac:chgData name="nitin kumar" userId="fb84f54a8527e2fc" providerId="LiveId" clId="{C9822C2D-EA5E-46CB-A405-4ED8BEA342D1}" dt="2024-11-08T06:44:20.933" v="1650" actId="207"/>
          <ac:spMkLst>
            <pc:docMk/>
            <pc:sldMk cId="0" sldId="258"/>
            <ac:spMk id="10" creationId="{FB26A4DD-E724-BF1A-A430-F93B48254A13}"/>
          </ac:spMkLst>
        </pc:spChg>
        <pc:picChg chg="add del">
          <ac:chgData name="nitin kumar" userId="fb84f54a8527e2fc" providerId="LiveId" clId="{C9822C2D-EA5E-46CB-A405-4ED8BEA342D1}" dt="2024-11-08T05:51:58.612" v="43" actId="21"/>
          <ac:picMkLst>
            <pc:docMk/>
            <pc:sldMk cId="0" sldId="258"/>
            <ac:picMk id="2" creationId="{00000000-0000-0000-0000-000000000000}"/>
          </ac:picMkLst>
        </pc:picChg>
      </pc:sldChg>
      <pc:sldChg chg="addSp delSp modSp mod">
        <pc:chgData name="nitin kumar" userId="fb84f54a8527e2fc" providerId="LiveId" clId="{C9822C2D-EA5E-46CB-A405-4ED8BEA342D1}" dt="2024-11-08T06:44:49.103" v="1653" actId="207"/>
        <pc:sldMkLst>
          <pc:docMk/>
          <pc:sldMk cId="0" sldId="259"/>
        </pc:sldMkLst>
        <pc:spChg chg="add mod">
          <ac:chgData name="nitin kumar" userId="fb84f54a8527e2fc" providerId="LiveId" clId="{C9822C2D-EA5E-46CB-A405-4ED8BEA342D1}" dt="2024-11-08T06:44:49.103" v="1653" actId="207"/>
          <ac:spMkLst>
            <pc:docMk/>
            <pc:sldMk cId="0" sldId="259"/>
            <ac:spMk id="15" creationId="{6CBCB6C2-0A44-0140-33E7-BC0653ADACCD}"/>
          </ac:spMkLst>
        </pc:spChg>
        <pc:picChg chg="add del mod">
          <ac:chgData name="nitin kumar" userId="fb84f54a8527e2fc" providerId="LiveId" clId="{C9822C2D-EA5E-46CB-A405-4ED8BEA342D1}" dt="2024-11-08T06:19:12.080" v="1532" actId="1076"/>
          <ac:picMkLst>
            <pc:docMk/>
            <pc:sldMk cId="0" sldId="259"/>
            <ac:picMk id="2" creationId="{00000000-0000-0000-0000-000000000000}"/>
          </ac:picMkLst>
        </pc:picChg>
        <pc:picChg chg="add mod">
          <ac:chgData name="nitin kumar" userId="fb84f54a8527e2fc" providerId="LiveId" clId="{C9822C2D-EA5E-46CB-A405-4ED8BEA342D1}" dt="2024-11-08T06:19:17.913" v="1534" actId="14100"/>
          <ac:picMkLst>
            <pc:docMk/>
            <pc:sldMk cId="0" sldId="259"/>
            <ac:picMk id="14" creationId="{40E3647B-8888-80E0-B946-0491E65E2716}"/>
          </ac:picMkLst>
        </pc:picChg>
      </pc:sldChg>
      <pc:sldChg chg="addSp modSp mod">
        <pc:chgData name="nitin kumar" userId="fb84f54a8527e2fc" providerId="LiveId" clId="{C9822C2D-EA5E-46CB-A405-4ED8BEA342D1}" dt="2024-11-08T06:45:27.875" v="1675" actId="207"/>
        <pc:sldMkLst>
          <pc:docMk/>
          <pc:sldMk cId="0" sldId="260"/>
        </pc:sldMkLst>
        <pc:spChg chg="mod">
          <ac:chgData name="nitin kumar" userId="fb84f54a8527e2fc" providerId="LiveId" clId="{C9822C2D-EA5E-46CB-A405-4ED8BEA342D1}" dt="2024-11-08T06:13:16.022" v="1441" actId="20577"/>
          <ac:spMkLst>
            <pc:docMk/>
            <pc:sldMk cId="0" sldId="260"/>
            <ac:spMk id="2" creationId="{00000000-0000-0000-0000-000000000000}"/>
          </ac:spMkLst>
        </pc:spChg>
        <pc:spChg chg="mod">
          <ac:chgData name="nitin kumar" userId="fb84f54a8527e2fc" providerId="LiveId" clId="{C9822C2D-EA5E-46CB-A405-4ED8BEA342D1}" dt="2024-11-08T06:07:02.688" v="669" actId="20577"/>
          <ac:spMkLst>
            <pc:docMk/>
            <pc:sldMk cId="0" sldId="260"/>
            <ac:spMk id="3" creationId="{00000000-0000-0000-0000-000000000000}"/>
          </ac:spMkLst>
        </pc:spChg>
        <pc:spChg chg="mod">
          <ac:chgData name="nitin kumar" userId="fb84f54a8527e2fc" providerId="LiveId" clId="{C9822C2D-EA5E-46CB-A405-4ED8BEA342D1}" dt="2024-11-08T06:08:31.493" v="820" actId="20577"/>
          <ac:spMkLst>
            <pc:docMk/>
            <pc:sldMk cId="0" sldId="260"/>
            <ac:spMk id="4" creationId="{00000000-0000-0000-0000-000000000000}"/>
          </ac:spMkLst>
        </pc:spChg>
        <pc:spChg chg="mod">
          <ac:chgData name="nitin kumar" userId="fb84f54a8527e2fc" providerId="LiveId" clId="{C9822C2D-EA5E-46CB-A405-4ED8BEA342D1}" dt="2024-11-08T06:09:12.611" v="855" actId="20577"/>
          <ac:spMkLst>
            <pc:docMk/>
            <pc:sldMk cId="0" sldId="260"/>
            <ac:spMk id="5" creationId="{00000000-0000-0000-0000-000000000000}"/>
          </ac:spMkLst>
        </pc:spChg>
        <pc:spChg chg="mod">
          <ac:chgData name="nitin kumar" userId="fb84f54a8527e2fc" providerId="LiveId" clId="{C9822C2D-EA5E-46CB-A405-4ED8BEA342D1}" dt="2024-11-08T06:25:25.473" v="1634" actId="20577"/>
          <ac:spMkLst>
            <pc:docMk/>
            <pc:sldMk cId="0" sldId="260"/>
            <ac:spMk id="6" creationId="{00000000-0000-0000-0000-000000000000}"/>
          </ac:spMkLst>
        </pc:spChg>
        <pc:spChg chg="mod">
          <ac:chgData name="nitin kumar" userId="fb84f54a8527e2fc" providerId="LiveId" clId="{C9822C2D-EA5E-46CB-A405-4ED8BEA342D1}" dt="2024-11-08T06:11:13.906" v="1185" actId="20577"/>
          <ac:spMkLst>
            <pc:docMk/>
            <pc:sldMk cId="0" sldId="260"/>
            <ac:spMk id="7" creationId="{00000000-0000-0000-0000-000000000000}"/>
          </ac:spMkLst>
        </pc:spChg>
        <pc:spChg chg="mod">
          <ac:chgData name="nitin kumar" userId="fb84f54a8527e2fc" providerId="LiveId" clId="{C9822C2D-EA5E-46CB-A405-4ED8BEA342D1}" dt="2024-11-08T06:12:09.356" v="1345" actId="20577"/>
          <ac:spMkLst>
            <pc:docMk/>
            <pc:sldMk cId="0" sldId="260"/>
            <ac:spMk id="8" creationId="{00000000-0000-0000-0000-000000000000}"/>
          </ac:spMkLst>
        </pc:spChg>
        <pc:spChg chg="add mod">
          <ac:chgData name="nitin kumar" userId="fb84f54a8527e2fc" providerId="LiveId" clId="{C9822C2D-EA5E-46CB-A405-4ED8BEA342D1}" dt="2024-11-08T06:45:27.875" v="1675" actId="207"/>
          <ac:spMkLst>
            <pc:docMk/>
            <pc:sldMk cId="0" sldId="260"/>
            <ac:spMk id="9" creationId="{DC2CE2E5-018B-8F96-7EE9-F439086CA78D}"/>
          </ac:spMkLst>
        </pc:spChg>
      </pc:sldChg>
      <pc:sldChg chg="addSp modSp mod ord">
        <pc:chgData name="nitin kumar" userId="fb84f54a8527e2fc" providerId="LiveId" clId="{C9822C2D-EA5E-46CB-A405-4ED8BEA342D1}" dt="2024-11-08T06:56:25.112" v="1677"/>
        <pc:sldMkLst>
          <pc:docMk/>
          <pc:sldMk cId="0" sldId="261"/>
        </pc:sldMkLst>
        <pc:spChg chg="mod">
          <ac:chgData name="nitin kumar" userId="fb84f54a8527e2fc" providerId="LiveId" clId="{C9822C2D-EA5E-46CB-A405-4ED8BEA342D1}" dt="2024-11-08T06:15:27.488" v="1464" actId="20577"/>
          <ac:spMkLst>
            <pc:docMk/>
            <pc:sldMk cId="0" sldId="261"/>
            <ac:spMk id="2" creationId="{00000000-0000-0000-0000-000000000000}"/>
          </ac:spMkLst>
        </pc:spChg>
        <pc:spChg chg="mod">
          <ac:chgData name="nitin kumar" userId="fb84f54a8527e2fc" providerId="LiveId" clId="{C9822C2D-EA5E-46CB-A405-4ED8BEA342D1}" dt="2024-11-08T06:01:48.591" v="401" actId="20577"/>
          <ac:spMkLst>
            <pc:docMk/>
            <pc:sldMk cId="0" sldId="261"/>
            <ac:spMk id="7" creationId="{00000000-0000-0000-0000-000000000000}"/>
          </ac:spMkLst>
        </pc:spChg>
        <pc:spChg chg="mod">
          <ac:chgData name="nitin kumar" userId="fb84f54a8527e2fc" providerId="LiveId" clId="{C9822C2D-EA5E-46CB-A405-4ED8BEA342D1}" dt="2024-11-08T06:25:36.067" v="1635" actId="313"/>
          <ac:spMkLst>
            <pc:docMk/>
            <pc:sldMk cId="0" sldId="261"/>
            <ac:spMk id="8" creationId="{00000000-0000-0000-0000-000000000000}"/>
          </ac:spMkLst>
        </pc:spChg>
        <pc:spChg chg="add mod">
          <ac:chgData name="nitin kumar" userId="fb84f54a8527e2fc" providerId="LiveId" clId="{C9822C2D-EA5E-46CB-A405-4ED8BEA342D1}" dt="2024-11-08T06:43:49.107" v="1648" actId="207"/>
          <ac:spMkLst>
            <pc:docMk/>
            <pc:sldMk cId="0" sldId="261"/>
            <ac:spMk id="9" creationId="{F61FEB13-B021-F4BB-AB6D-CA8FB2AB146C}"/>
          </ac:spMkLst>
        </pc:spChg>
        <pc:picChg chg="mod">
          <ac:chgData name="nitin kumar" userId="fb84f54a8527e2fc" providerId="LiveId" clId="{C9822C2D-EA5E-46CB-A405-4ED8BEA342D1}" dt="2024-11-08T05:56:56.324" v="59" actId="14100"/>
          <ac:picMkLst>
            <pc:docMk/>
            <pc:sldMk cId="0" sldId="261"/>
            <ac:picMk id="3" creationId="{00000000-0000-0000-0000-000000000000}"/>
          </ac:picMkLst>
        </pc:picChg>
        <pc:picChg chg="mod">
          <ac:chgData name="nitin kumar" userId="fb84f54a8527e2fc" providerId="LiveId" clId="{C9822C2D-EA5E-46CB-A405-4ED8BEA342D1}" dt="2024-11-08T05:59:10.507" v="65" actId="14100"/>
          <ac:picMkLst>
            <pc:docMk/>
            <pc:sldMk cId="0" sldId="261"/>
            <ac:picMk id="6" creationId="{00000000-0000-0000-0000-000000000000}"/>
          </ac:picMkLst>
        </pc:picChg>
      </pc:sldChg>
      <pc:sldChg chg="del">
        <pc:chgData name="nitin kumar" userId="fb84f54a8527e2fc" providerId="LiveId" clId="{C9822C2D-EA5E-46CB-A405-4ED8BEA342D1}" dt="2024-11-08T06:05:26.377" v="608" actId="47"/>
        <pc:sldMkLst>
          <pc:docMk/>
          <pc:sldMk cId="0" sldId="262"/>
        </pc:sldMkLst>
      </pc:sldChg>
      <pc:sldChg chg="del">
        <pc:chgData name="nitin kumar" userId="fb84f54a8527e2fc" providerId="LiveId" clId="{C9822C2D-EA5E-46CB-A405-4ED8BEA342D1}" dt="2024-11-08T06:05:36.461" v="609" actId="47"/>
        <pc:sldMkLst>
          <pc:docMk/>
          <pc:sldMk cId="0" sldId="263"/>
        </pc:sldMkLst>
      </pc:sldChg>
      <pc:sldChg chg="addSp delSp modSp mod">
        <pc:chgData name="nitin kumar" userId="fb84f54a8527e2fc" providerId="LiveId" clId="{C9822C2D-EA5E-46CB-A405-4ED8BEA342D1}" dt="2024-11-08T06:43:27.419" v="1646" actId="1076"/>
        <pc:sldMkLst>
          <pc:docMk/>
          <pc:sldMk cId="0" sldId="264"/>
        </pc:sldMkLst>
        <pc:spChg chg="mod">
          <ac:chgData name="nitin kumar" userId="fb84f54a8527e2fc" providerId="LiveId" clId="{C9822C2D-EA5E-46CB-A405-4ED8BEA342D1}" dt="2024-11-08T06:16:02.606" v="1487" actId="20577"/>
          <ac:spMkLst>
            <pc:docMk/>
            <pc:sldMk cId="0" sldId="264"/>
            <ac:spMk id="9" creationId="{00000000-0000-0000-0000-000000000000}"/>
          </ac:spMkLst>
        </pc:spChg>
        <pc:spChg chg="add del mod">
          <ac:chgData name="nitin kumar" userId="fb84f54a8527e2fc" providerId="LiveId" clId="{C9822C2D-EA5E-46CB-A405-4ED8BEA342D1}" dt="2024-11-08T06:43:11.513" v="1643" actId="478"/>
          <ac:spMkLst>
            <pc:docMk/>
            <pc:sldMk cId="0" sldId="264"/>
            <ac:spMk id="16" creationId="{A10D46C3-7F40-337E-6A06-C07FB709C8BF}"/>
          </ac:spMkLst>
        </pc:spChg>
        <pc:spChg chg="add mod">
          <ac:chgData name="nitin kumar" userId="fb84f54a8527e2fc" providerId="LiveId" clId="{C9822C2D-EA5E-46CB-A405-4ED8BEA342D1}" dt="2024-11-08T06:43:27.419" v="1646" actId="1076"/>
          <ac:spMkLst>
            <pc:docMk/>
            <pc:sldMk cId="0" sldId="264"/>
            <ac:spMk id="17" creationId="{B281B9DE-62DF-5B65-D753-AD8C865728C2}"/>
          </ac:spMkLst>
        </pc:spChg>
      </pc:sldChg>
      <pc:sldChg chg="modSp mod">
        <pc:chgData name="nitin kumar" userId="fb84f54a8527e2fc" providerId="LiveId" clId="{C9822C2D-EA5E-46CB-A405-4ED8BEA342D1}" dt="2024-11-08T06:17:51.979" v="1517" actId="20577"/>
        <pc:sldMkLst>
          <pc:docMk/>
          <pc:sldMk cId="0" sldId="265"/>
        </pc:sldMkLst>
        <pc:spChg chg="mod">
          <ac:chgData name="nitin kumar" userId="fb84f54a8527e2fc" providerId="LiveId" clId="{C9822C2D-EA5E-46CB-A405-4ED8BEA342D1}" dt="2024-11-08T06:17:51.979" v="1517" actId="20577"/>
          <ac:spMkLst>
            <pc:docMk/>
            <pc:sldMk cId="0" sldId="265"/>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3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67765"/>
            <a:ext cx="7415927" cy="2838926"/>
          </a:xfrm>
          <a:prstGeom prst="rect">
            <a:avLst/>
          </a:prstGeom>
          <a:noFill/>
          <a:ln/>
        </p:spPr>
        <p:txBody>
          <a:bodyPr wrap="square" lIns="0" tIns="0" rIns="0" bIns="0" rtlCol="0" anchor="t"/>
          <a:lstStyle/>
          <a:p>
            <a:pPr marL="0" indent="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Building a Netflix Clone with HTML and CSS</a:t>
            </a:r>
            <a:endParaRPr lang="en-US" sz="5950" dirty="0"/>
          </a:p>
        </p:txBody>
      </p:sp>
      <p:sp>
        <p:nvSpPr>
          <p:cNvPr id="4" name="Text 1"/>
          <p:cNvSpPr/>
          <p:nvPr/>
        </p:nvSpPr>
        <p:spPr>
          <a:xfrm>
            <a:off x="6350437" y="4376976"/>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presentation outlines the steps involved in building a functional Netflix clone using fundamental HTML and CSS techniques. The focus will be on replicating the essential features and aesthetics of the popular streaming platform, including the main page, header, and footer.</a:t>
            </a:r>
            <a:endParaRPr lang="en-US" sz="1900" dirty="0"/>
          </a:p>
        </p:txBody>
      </p:sp>
      <p:sp>
        <p:nvSpPr>
          <p:cNvPr id="5" name="Shape 2"/>
          <p:cNvSpPr/>
          <p:nvPr/>
        </p:nvSpPr>
        <p:spPr>
          <a:xfrm>
            <a:off x="6350437" y="6648331"/>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58057" y="6655951"/>
            <a:ext cx="379690" cy="379690"/>
          </a:xfrm>
          <a:prstGeom prst="rect">
            <a:avLst/>
          </a:prstGeom>
        </p:spPr>
      </p:pic>
      <p:sp>
        <p:nvSpPr>
          <p:cNvPr id="7" name="Text 3"/>
          <p:cNvSpPr/>
          <p:nvPr/>
        </p:nvSpPr>
        <p:spPr>
          <a:xfrm>
            <a:off x="6868716" y="6629876"/>
            <a:ext cx="1369338" cy="431959"/>
          </a:xfrm>
          <a:prstGeom prst="rect">
            <a:avLst/>
          </a:prstGeom>
          <a:noFill/>
          <a:ln/>
        </p:spPr>
        <p:txBody>
          <a:bodyPr wrap="none" lIns="0" tIns="0" rIns="0" bIns="0" rtlCol="0" anchor="t"/>
          <a:lstStyle/>
          <a:p>
            <a:pPr marL="0" indent="0" algn="l">
              <a:lnSpc>
                <a:spcPts val="3400"/>
              </a:lnSpc>
              <a:buNone/>
            </a:pPr>
            <a:r>
              <a:rPr lang="en-US" sz="2400" b="1" dirty="0">
                <a:solidFill>
                  <a:srgbClr val="E0E4E6"/>
                </a:solidFill>
                <a:latin typeface="Barlow Bold" pitchFamily="34" charset="0"/>
              </a:rPr>
              <a:t>Nitin Kumar</a:t>
            </a:r>
            <a:endParaRPr lang="en-US" sz="2400" dirty="0"/>
          </a:p>
        </p:txBody>
      </p:sp>
      <p:sp>
        <p:nvSpPr>
          <p:cNvPr id="8" name="Rectangle 7">
            <a:extLst>
              <a:ext uri="{FF2B5EF4-FFF2-40B4-BE49-F238E27FC236}">
                <a16:creationId xmlns:a16="http://schemas.microsoft.com/office/drawing/2014/main" id="{44385F6D-CC2B-9265-46B6-164919DE3D33}"/>
              </a:ext>
            </a:extLst>
          </p:cNvPr>
          <p:cNvSpPr/>
          <p:nvPr/>
        </p:nvSpPr>
        <p:spPr>
          <a:xfrm>
            <a:off x="12919587" y="7816645"/>
            <a:ext cx="1592826" cy="24580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311950"/>
            <a:ext cx="6686907"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Why Build a Netflix Clone?</a:t>
            </a:r>
            <a:endParaRPr lang="en-US" sz="4300" dirty="0"/>
          </a:p>
        </p:txBody>
      </p:sp>
      <p:sp>
        <p:nvSpPr>
          <p:cNvPr id="4" name="Shape 1"/>
          <p:cNvSpPr/>
          <p:nvPr/>
        </p:nvSpPr>
        <p:spPr>
          <a:xfrm>
            <a:off x="864037" y="2645688"/>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070491" y="2758797"/>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66280" y="264568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Learning by Doing</a:t>
            </a:r>
            <a:endParaRPr lang="en-US" sz="2150" dirty="0"/>
          </a:p>
        </p:txBody>
      </p:sp>
      <p:sp>
        <p:nvSpPr>
          <p:cNvPr id="7" name="Text 4"/>
          <p:cNvSpPr/>
          <p:nvPr/>
        </p:nvSpPr>
        <p:spPr>
          <a:xfrm>
            <a:off x="1666280" y="3136702"/>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Building a Netflix clone provides a practical and engaging way to learn and master in core web development principles.</a:t>
            </a:r>
            <a:endParaRPr lang="en-US" sz="1900" dirty="0"/>
          </a:p>
        </p:txBody>
      </p:sp>
      <p:sp>
        <p:nvSpPr>
          <p:cNvPr id="8" name="Shape 5"/>
          <p:cNvSpPr/>
          <p:nvPr/>
        </p:nvSpPr>
        <p:spPr>
          <a:xfrm>
            <a:off x="4695468" y="2645688"/>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4881682" y="2758797"/>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5497711" y="264568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Portfolio Project</a:t>
            </a:r>
            <a:endParaRPr lang="en-US" sz="2150" dirty="0"/>
          </a:p>
        </p:txBody>
      </p:sp>
      <p:sp>
        <p:nvSpPr>
          <p:cNvPr id="11" name="Text 8"/>
          <p:cNvSpPr/>
          <p:nvPr/>
        </p:nvSpPr>
        <p:spPr>
          <a:xfrm>
            <a:off x="5497711" y="3136702"/>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 well-crafted Netflix clone can demonstrate your skills and knowledge to potential employers or clients.</a:t>
            </a:r>
            <a:endParaRPr lang="en-US" sz="1900" dirty="0"/>
          </a:p>
        </p:txBody>
      </p:sp>
      <p:sp>
        <p:nvSpPr>
          <p:cNvPr id="12" name="Shape 9"/>
          <p:cNvSpPr/>
          <p:nvPr/>
        </p:nvSpPr>
        <p:spPr>
          <a:xfrm>
            <a:off x="864037" y="5636419"/>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1045369" y="5749528"/>
            <a:ext cx="192762"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1666280" y="5636419"/>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Creative Exploration</a:t>
            </a:r>
            <a:endParaRPr lang="en-US" sz="2150" dirty="0"/>
          </a:p>
        </p:txBody>
      </p:sp>
      <p:sp>
        <p:nvSpPr>
          <p:cNvPr id="15" name="Text 12"/>
          <p:cNvSpPr/>
          <p:nvPr/>
        </p:nvSpPr>
        <p:spPr>
          <a:xfrm>
            <a:off x="1666280" y="6127433"/>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project allows you to experiment with design, interactivity, and user experience elements.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864037" y="1930956"/>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HTML and CSS Fundamentals</a:t>
            </a:r>
            <a:endParaRPr lang="en-US" sz="4300" dirty="0"/>
          </a:p>
        </p:txBody>
      </p:sp>
      <p:sp>
        <p:nvSpPr>
          <p:cNvPr id="4" name="Shape 1"/>
          <p:cNvSpPr/>
          <p:nvPr/>
        </p:nvSpPr>
        <p:spPr>
          <a:xfrm>
            <a:off x="864037" y="3672840"/>
            <a:ext cx="3584615" cy="2625804"/>
          </a:xfrm>
          <a:prstGeom prst="roundRect">
            <a:avLst>
              <a:gd name="adj" fmla="val 14104"/>
            </a:avLst>
          </a:prstGeom>
          <a:solidFill>
            <a:srgbClr val="0A081B"/>
          </a:solidFill>
          <a:ln w="30480">
            <a:solidFill>
              <a:srgbClr val="16FFBB"/>
            </a:solidFill>
            <a:prstDash val="solid"/>
          </a:ln>
        </p:spPr>
      </p:sp>
      <p:sp>
        <p:nvSpPr>
          <p:cNvPr id="5" name="Text 2"/>
          <p:cNvSpPr/>
          <p:nvPr/>
        </p:nvSpPr>
        <p:spPr>
          <a:xfrm>
            <a:off x="1141333" y="395013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HTML Structure</a:t>
            </a:r>
            <a:endParaRPr lang="en-US" sz="2150" dirty="0"/>
          </a:p>
        </p:txBody>
      </p:sp>
      <p:sp>
        <p:nvSpPr>
          <p:cNvPr id="6" name="Text 3"/>
          <p:cNvSpPr/>
          <p:nvPr/>
        </p:nvSpPr>
        <p:spPr>
          <a:xfrm>
            <a:off x="1141333" y="4441150"/>
            <a:ext cx="3030022"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HTML provides the foundation for the web page, defining the content and structure of the layout.</a:t>
            </a:r>
            <a:endParaRPr lang="en-US" sz="1900" dirty="0"/>
          </a:p>
        </p:txBody>
      </p:sp>
      <p:sp>
        <p:nvSpPr>
          <p:cNvPr id="7" name="Shape 4"/>
          <p:cNvSpPr/>
          <p:nvPr/>
        </p:nvSpPr>
        <p:spPr>
          <a:xfrm>
            <a:off x="4695468" y="3672840"/>
            <a:ext cx="3584615" cy="2625804"/>
          </a:xfrm>
          <a:prstGeom prst="roundRect">
            <a:avLst>
              <a:gd name="adj" fmla="val 14104"/>
            </a:avLst>
          </a:prstGeom>
          <a:solidFill>
            <a:srgbClr val="0A081B"/>
          </a:solidFill>
          <a:ln w="30480">
            <a:solidFill>
              <a:srgbClr val="29DDDA"/>
            </a:solidFill>
            <a:prstDash val="solid"/>
          </a:ln>
        </p:spPr>
      </p:sp>
      <p:sp>
        <p:nvSpPr>
          <p:cNvPr id="8" name="Text 5"/>
          <p:cNvSpPr/>
          <p:nvPr/>
        </p:nvSpPr>
        <p:spPr>
          <a:xfrm>
            <a:off x="4972764" y="395013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CSS Styling</a:t>
            </a:r>
            <a:endParaRPr lang="en-US" sz="2150" dirty="0"/>
          </a:p>
        </p:txBody>
      </p:sp>
      <p:sp>
        <p:nvSpPr>
          <p:cNvPr id="9" name="Text 6"/>
          <p:cNvSpPr/>
          <p:nvPr/>
        </p:nvSpPr>
        <p:spPr>
          <a:xfrm>
            <a:off x="4972764" y="4441150"/>
            <a:ext cx="3030022"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CSS controls the visual presentation of the web page, including colors, fonts, and layout.</a:t>
            </a:r>
            <a:endParaRPr lang="en-US" sz="1900" dirty="0"/>
          </a:p>
        </p:txBody>
      </p:sp>
      <p:sp>
        <p:nvSpPr>
          <p:cNvPr id="10" name="Rectangle 9">
            <a:extLst>
              <a:ext uri="{FF2B5EF4-FFF2-40B4-BE49-F238E27FC236}">
                <a16:creationId xmlns:a16="http://schemas.microsoft.com/office/drawing/2014/main" id="{FB26A4DD-E724-BF1A-A430-F93B48254A13}"/>
              </a:ext>
            </a:extLst>
          </p:cNvPr>
          <p:cNvSpPr/>
          <p:nvPr/>
        </p:nvSpPr>
        <p:spPr>
          <a:xfrm>
            <a:off x="12890090" y="7826477"/>
            <a:ext cx="1504336" cy="3048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651184" y="3446454"/>
            <a:ext cx="5213023" cy="3603118"/>
          </a:xfrm>
          <a:prstGeom prst="rect">
            <a:avLst/>
          </a:prstGeom>
        </p:spPr>
      </p:pic>
      <p:sp>
        <p:nvSpPr>
          <p:cNvPr id="3" name="Text 0"/>
          <p:cNvSpPr/>
          <p:nvPr/>
        </p:nvSpPr>
        <p:spPr>
          <a:xfrm>
            <a:off x="6319599" y="748903"/>
            <a:ext cx="6891814" cy="661154"/>
          </a:xfrm>
          <a:prstGeom prst="rect">
            <a:avLst/>
          </a:prstGeom>
          <a:noFill/>
          <a:ln/>
        </p:spPr>
        <p:txBody>
          <a:bodyPr wrap="none" lIns="0" tIns="0" rIns="0" bIns="0" rtlCol="0" anchor="t"/>
          <a:lstStyle/>
          <a:p>
            <a:pPr marL="0" indent="0">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Structuring the Page Layout</a:t>
            </a:r>
            <a:endParaRPr lang="en-US" sz="4150" dirty="0"/>
          </a:p>
        </p:txBody>
      </p:sp>
      <p:pic>
        <p:nvPicPr>
          <p:cNvPr id="4" name="Image 1" descr="preencoded.png"/>
          <p:cNvPicPr>
            <a:picLocks noChangeAspect="1"/>
          </p:cNvPicPr>
          <p:nvPr/>
        </p:nvPicPr>
        <p:blipFill>
          <a:blip r:embed="rId4"/>
          <a:stretch>
            <a:fillRect/>
          </a:stretch>
        </p:blipFill>
        <p:spPr>
          <a:xfrm>
            <a:off x="6319599" y="1767126"/>
            <a:ext cx="1190268" cy="1904524"/>
          </a:xfrm>
          <a:prstGeom prst="rect">
            <a:avLst/>
          </a:prstGeom>
        </p:spPr>
      </p:pic>
      <p:sp>
        <p:nvSpPr>
          <p:cNvPr id="5" name="Text 1"/>
          <p:cNvSpPr/>
          <p:nvPr/>
        </p:nvSpPr>
        <p:spPr>
          <a:xfrm>
            <a:off x="7866936" y="2005132"/>
            <a:ext cx="2645212" cy="330637"/>
          </a:xfrm>
          <a:prstGeom prst="rect">
            <a:avLst/>
          </a:prstGeom>
          <a:noFill/>
          <a:ln/>
        </p:spPr>
        <p:txBody>
          <a:bodyPr wrap="none" lIns="0" tIns="0" rIns="0" bIns="0" rtlCol="0" anchor="t"/>
          <a:lstStyle/>
          <a:p>
            <a:pPr marL="0" indent="0" algn="l">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Header</a:t>
            </a:r>
            <a:endParaRPr lang="en-US" sz="2050" dirty="0"/>
          </a:p>
        </p:txBody>
      </p:sp>
      <p:sp>
        <p:nvSpPr>
          <p:cNvPr id="6" name="Text 2"/>
          <p:cNvSpPr/>
          <p:nvPr/>
        </p:nvSpPr>
        <p:spPr>
          <a:xfrm>
            <a:off x="7866936" y="2478524"/>
            <a:ext cx="5930265" cy="762000"/>
          </a:xfrm>
          <a:prstGeom prst="rect">
            <a:avLst/>
          </a:prstGeom>
          <a:noFill/>
          <a:ln/>
        </p:spPr>
        <p:txBody>
          <a:bodyPr wrap="square" lIns="0" tIns="0" rIns="0" bIns="0" rtlCol="0" anchor="t"/>
          <a:lstStyle/>
          <a:p>
            <a:pPr marL="0" indent="0" algn="l">
              <a:lnSpc>
                <a:spcPts val="2950"/>
              </a:lnSpc>
              <a:buNone/>
            </a:pPr>
            <a:r>
              <a:rPr lang="en-US" sz="1850" dirty="0">
                <a:solidFill>
                  <a:srgbClr val="E0E4E6"/>
                </a:solidFill>
                <a:latin typeface="Barlow" pitchFamily="34" charset="0"/>
                <a:ea typeface="Barlow" pitchFamily="34" charset="-122"/>
                <a:cs typeface="Barlow" pitchFamily="34" charset="-120"/>
              </a:rPr>
              <a:t>The header section typically contains the logo, navigation menu, and search bar.</a:t>
            </a:r>
            <a:endParaRPr lang="en-US" sz="1850" dirty="0"/>
          </a:p>
        </p:txBody>
      </p:sp>
      <p:pic>
        <p:nvPicPr>
          <p:cNvPr id="7" name="Image 2" descr="preencoded.png"/>
          <p:cNvPicPr>
            <a:picLocks noChangeAspect="1"/>
          </p:cNvPicPr>
          <p:nvPr/>
        </p:nvPicPr>
        <p:blipFill>
          <a:blip r:embed="rId5"/>
          <a:stretch>
            <a:fillRect/>
          </a:stretch>
        </p:blipFill>
        <p:spPr>
          <a:xfrm>
            <a:off x="6319599" y="3671649"/>
            <a:ext cx="1190268" cy="1904524"/>
          </a:xfrm>
          <a:prstGeom prst="rect">
            <a:avLst/>
          </a:prstGeom>
        </p:spPr>
      </p:pic>
      <p:sp>
        <p:nvSpPr>
          <p:cNvPr id="8" name="Text 3"/>
          <p:cNvSpPr/>
          <p:nvPr/>
        </p:nvSpPr>
        <p:spPr>
          <a:xfrm>
            <a:off x="7866936" y="3909655"/>
            <a:ext cx="2645212" cy="330637"/>
          </a:xfrm>
          <a:prstGeom prst="rect">
            <a:avLst/>
          </a:prstGeom>
          <a:noFill/>
          <a:ln/>
        </p:spPr>
        <p:txBody>
          <a:bodyPr wrap="none" lIns="0" tIns="0" rIns="0" bIns="0" rtlCol="0" anchor="t"/>
          <a:lstStyle/>
          <a:p>
            <a:pPr marL="0" indent="0" algn="l">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Main Content</a:t>
            </a:r>
            <a:endParaRPr lang="en-US" sz="2050" dirty="0"/>
          </a:p>
        </p:txBody>
      </p:sp>
      <p:sp>
        <p:nvSpPr>
          <p:cNvPr id="9" name="Text 4"/>
          <p:cNvSpPr/>
          <p:nvPr/>
        </p:nvSpPr>
        <p:spPr>
          <a:xfrm>
            <a:off x="7866936" y="4383048"/>
            <a:ext cx="5930265" cy="762000"/>
          </a:xfrm>
          <a:prstGeom prst="rect">
            <a:avLst/>
          </a:prstGeom>
          <a:noFill/>
          <a:ln/>
        </p:spPr>
        <p:txBody>
          <a:bodyPr wrap="square" lIns="0" tIns="0" rIns="0" bIns="0" rtlCol="0" anchor="t"/>
          <a:lstStyle/>
          <a:p>
            <a:pPr marL="0" indent="0" algn="l">
              <a:lnSpc>
                <a:spcPts val="2950"/>
              </a:lnSpc>
              <a:buNone/>
            </a:pPr>
            <a:r>
              <a:rPr lang="en-US" sz="1850" dirty="0">
                <a:solidFill>
                  <a:srgbClr val="E0E4E6"/>
                </a:solidFill>
                <a:latin typeface="Barlow" pitchFamily="34" charset="0"/>
                <a:ea typeface="Barlow" pitchFamily="34" charset="-122"/>
                <a:cs typeface="Barlow" pitchFamily="34" charset="-120"/>
              </a:rPr>
              <a:t>The main content area showcases the featured content, movie recommendations, and browsing categories.</a:t>
            </a:r>
            <a:endParaRPr lang="en-US" sz="1850" dirty="0"/>
          </a:p>
        </p:txBody>
      </p:sp>
      <p:pic>
        <p:nvPicPr>
          <p:cNvPr id="10" name="Image 3" descr="preencoded.png"/>
          <p:cNvPicPr>
            <a:picLocks noChangeAspect="1"/>
          </p:cNvPicPr>
          <p:nvPr/>
        </p:nvPicPr>
        <p:blipFill>
          <a:blip r:embed="rId6"/>
          <a:stretch>
            <a:fillRect/>
          </a:stretch>
        </p:blipFill>
        <p:spPr>
          <a:xfrm>
            <a:off x="6319599" y="5576173"/>
            <a:ext cx="1190268" cy="1904524"/>
          </a:xfrm>
          <a:prstGeom prst="rect">
            <a:avLst/>
          </a:prstGeom>
        </p:spPr>
      </p:pic>
      <p:sp>
        <p:nvSpPr>
          <p:cNvPr id="11" name="Text 5"/>
          <p:cNvSpPr/>
          <p:nvPr/>
        </p:nvSpPr>
        <p:spPr>
          <a:xfrm>
            <a:off x="7866936" y="5814179"/>
            <a:ext cx="2645212" cy="330637"/>
          </a:xfrm>
          <a:prstGeom prst="rect">
            <a:avLst/>
          </a:prstGeom>
          <a:noFill/>
          <a:ln/>
        </p:spPr>
        <p:txBody>
          <a:bodyPr wrap="none" lIns="0" tIns="0" rIns="0" bIns="0" rtlCol="0" anchor="t"/>
          <a:lstStyle/>
          <a:p>
            <a:pPr marL="0" indent="0" algn="l">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Footer</a:t>
            </a:r>
            <a:endParaRPr lang="en-US" sz="2050" dirty="0"/>
          </a:p>
        </p:txBody>
      </p:sp>
      <p:sp>
        <p:nvSpPr>
          <p:cNvPr id="12" name="Text 6"/>
          <p:cNvSpPr/>
          <p:nvPr/>
        </p:nvSpPr>
        <p:spPr>
          <a:xfrm>
            <a:off x="7866936" y="6287572"/>
            <a:ext cx="5930265" cy="762000"/>
          </a:xfrm>
          <a:prstGeom prst="rect">
            <a:avLst/>
          </a:prstGeom>
          <a:noFill/>
          <a:ln/>
        </p:spPr>
        <p:txBody>
          <a:bodyPr wrap="square" lIns="0" tIns="0" rIns="0" bIns="0" rtlCol="0" anchor="t"/>
          <a:lstStyle/>
          <a:p>
            <a:pPr marL="0" indent="0" algn="l">
              <a:lnSpc>
                <a:spcPts val="2950"/>
              </a:lnSpc>
              <a:buNone/>
            </a:pPr>
            <a:r>
              <a:rPr lang="en-US" sz="1850" dirty="0">
                <a:solidFill>
                  <a:srgbClr val="E0E4E6"/>
                </a:solidFill>
                <a:latin typeface="Barlow" pitchFamily="34" charset="0"/>
                <a:ea typeface="Barlow" pitchFamily="34" charset="-122"/>
                <a:cs typeface="Barlow" pitchFamily="34" charset="-120"/>
              </a:rPr>
              <a:t>The footer often displays copyright information, links to policies, and contact details.</a:t>
            </a:r>
            <a:endParaRPr lang="en-US" sz="1850" dirty="0"/>
          </a:p>
        </p:txBody>
      </p:sp>
      <p:pic>
        <p:nvPicPr>
          <p:cNvPr id="14" name="Picture 13">
            <a:extLst>
              <a:ext uri="{FF2B5EF4-FFF2-40B4-BE49-F238E27FC236}">
                <a16:creationId xmlns:a16="http://schemas.microsoft.com/office/drawing/2014/main" id="{40E3647B-8888-80E0-B946-0491E65E2716}"/>
              </a:ext>
            </a:extLst>
          </p:cNvPr>
          <p:cNvPicPr>
            <a:picLocks noChangeAspect="1"/>
          </p:cNvPicPr>
          <p:nvPr/>
        </p:nvPicPr>
        <p:blipFill>
          <a:blip r:embed="rId7"/>
          <a:stretch>
            <a:fillRect/>
          </a:stretch>
        </p:blipFill>
        <p:spPr>
          <a:xfrm>
            <a:off x="651184" y="1767126"/>
            <a:ext cx="5213023" cy="3051437"/>
          </a:xfrm>
          <a:prstGeom prst="rect">
            <a:avLst/>
          </a:prstGeom>
        </p:spPr>
      </p:pic>
      <p:sp>
        <p:nvSpPr>
          <p:cNvPr id="15" name="Rectangle 14">
            <a:extLst>
              <a:ext uri="{FF2B5EF4-FFF2-40B4-BE49-F238E27FC236}">
                <a16:creationId xmlns:a16="http://schemas.microsoft.com/office/drawing/2014/main" id="{6CBCB6C2-0A44-0140-33E7-BC0653ADACCD}"/>
              </a:ext>
            </a:extLst>
          </p:cNvPr>
          <p:cNvSpPr/>
          <p:nvPr/>
        </p:nvSpPr>
        <p:spPr>
          <a:xfrm>
            <a:off x="12890090" y="7806813"/>
            <a:ext cx="1740310" cy="2556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464832"/>
            <a:ext cx="9023033"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rPr>
              <a:t>Uses of different CSS code to style it</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rPr>
              <a:t>Buttons</a:t>
            </a:r>
            <a:endParaRPr lang="en-US" sz="2150" dirty="0"/>
          </a:p>
        </p:txBody>
      </p:sp>
      <p:sp>
        <p:nvSpPr>
          <p:cNvPr id="4" name="Text 2"/>
          <p:cNvSpPr/>
          <p:nvPr/>
        </p:nvSpPr>
        <p:spPr>
          <a:xfrm>
            <a:off x="864037" y="4357449"/>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rPr>
              <a:t>I had used buttons hover so that when we click on it and it color get’s change.</a:t>
            </a:r>
            <a:endParaRPr lang="en-US" sz="1900" dirty="0"/>
          </a:p>
        </p:txBody>
      </p:sp>
      <p:sp>
        <p:nvSpPr>
          <p:cNvPr id="5" name="Text 3"/>
          <p:cNvSpPr/>
          <p:nvPr/>
        </p:nvSpPr>
        <p:spPr>
          <a:xfrm>
            <a:off x="5372695" y="3872151"/>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rPr>
              <a:t>Movie card</a:t>
            </a:r>
            <a:endParaRPr lang="en-US" sz="2150" dirty="0"/>
          </a:p>
        </p:txBody>
      </p:sp>
      <p:sp>
        <p:nvSpPr>
          <p:cNvPr id="6" name="Text 4"/>
          <p:cNvSpPr/>
          <p:nvPr/>
        </p:nvSpPr>
        <p:spPr>
          <a:xfrm>
            <a:off x="5372695"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rPr>
              <a:t>We use movie card option to make and add the space between image of the movies.</a:t>
            </a:r>
          </a:p>
        </p:txBody>
      </p:sp>
      <p:sp>
        <p:nvSpPr>
          <p:cNvPr id="7" name="Text 5"/>
          <p:cNvSpPr/>
          <p:nvPr/>
        </p:nvSpPr>
        <p:spPr>
          <a:xfrm>
            <a:off x="9881354"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rPr>
              <a:t>Boarder-radius</a:t>
            </a:r>
            <a:endParaRPr lang="en-US" sz="2150" dirty="0"/>
          </a:p>
        </p:txBody>
      </p:sp>
      <p:sp>
        <p:nvSpPr>
          <p:cNvPr id="8" name="Text 6"/>
          <p:cNvSpPr/>
          <p:nvPr/>
        </p:nvSpPr>
        <p:spPr>
          <a:xfrm>
            <a:off x="9881354" y="4357449"/>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rPr>
              <a:t>We use it to round the all four corners of the movie images.</a:t>
            </a:r>
            <a:endParaRPr lang="en-US" sz="1900" dirty="0"/>
          </a:p>
        </p:txBody>
      </p:sp>
      <p:sp>
        <p:nvSpPr>
          <p:cNvPr id="9" name="Rectangle 8">
            <a:extLst>
              <a:ext uri="{FF2B5EF4-FFF2-40B4-BE49-F238E27FC236}">
                <a16:creationId xmlns:a16="http://schemas.microsoft.com/office/drawing/2014/main" id="{DC2CE2E5-018B-8F96-7EE9-F439086CA78D}"/>
              </a:ext>
            </a:extLst>
          </p:cNvPr>
          <p:cNvSpPr/>
          <p:nvPr/>
        </p:nvSpPr>
        <p:spPr>
          <a:xfrm>
            <a:off x="12821265" y="7806813"/>
            <a:ext cx="1671483" cy="3048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793790"/>
            <a:ext cx="6614993"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Creating the main page</a:t>
            </a:r>
            <a:endParaRPr lang="en-US" sz="4300" dirty="0"/>
          </a:p>
        </p:txBody>
      </p:sp>
      <p:pic>
        <p:nvPicPr>
          <p:cNvPr id="3" name="Image 0"/>
          <p:cNvPicPr>
            <a:picLocks noChangeAspect="1"/>
          </p:cNvPicPr>
          <p:nvPr/>
        </p:nvPicPr>
        <p:blipFill>
          <a:blip r:embed="rId3"/>
          <a:srcRect/>
          <a:stretch/>
        </p:blipFill>
        <p:spPr>
          <a:xfrm>
            <a:off x="864037" y="2075021"/>
            <a:ext cx="6266021" cy="3326785"/>
          </a:xfrm>
          <a:prstGeom prst="rect">
            <a:avLst/>
          </a:prstGeom>
        </p:spPr>
      </p:pic>
      <p:sp>
        <p:nvSpPr>
          <p:cNvPr id="4" name="Text 1"/>
          <p:cNvSpPr/>
          <p:nvPr/>
        </p:nvSpPr>
        <p:spPr>
          <a:xfrm>
            <a:off x="864037" y="615457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Background Image</a:t>
            </a:r>
            <a:endParaRPr lang="en-US" sz="2150" dirty="0"/>
          </a:p>
        </p:txBody>
      </p:sp>
      <p:sp>
        <p:nvSpPr>
          <p:cNvPr id="5" name="Text 2"/>
          <p:cNvSpPr/>
          <p:nvPr/>
        </p:nvSpPr>
        <p:spPr>
          <a:xfrm>
            <a:off x="864037" y="6645592"/>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hero section typically features a compelling background image related to the featured content.</a:t>
            </a:r>
            <a:endParaRPr lang="en-US" sz="1900" dirty="0"/>
          </a:p>
        </p:txBody>
      </p:sp>
      <p:pic>
        <p:nvPicPr>
          <p:cNvPr id="6" name="Image 1"/>
          <p:cNvPicPr>
            <a:picLocks noChangeAspect="1"/>
          </p:cNvPicPr>
          <p:nvPr/>
        </p:nvPicPr>
        <p:blipFill>
          <a:blip r:embed="rId4"/>
          <a:srcRect/>
          <a:stretch/>
        </p:blipFill>
        <p:spPr>
          <a:xfrm>
            <a:off x="7934325" y="2943225"/>
            <a:ext cx="5832038" cy="1038225"/>
          </a:xfrm>
          <a:prstGeom prst="rect">
            <a:avLst/>
          </a:prstGeom>
        </p:spPr>
      </p:pic>
      <p:sp>
        <p:nvSpPr>
          <p:cNvPr id="7" name="Text 3"/>
          <p:cNvSpPr/>
          <p:nvPr/>
        </p:nvSpPr>
        <p:spPr>
          <a:xfrm>
            <a:off x="7509867" y="6154579"/>
            <a:ext cx="2837736"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rPr>
              <a:t>Anchor tag</a:t>
            </a:r>
            <a:endParaRPr lang="en-US" sz="2150" dirty="0"/>
          </a:p>
        </p:txBody>
      </p:sp>
      <p:sp>
        <p:nvSpPr>
          <p:cNvPr id="8" name="Text 4"/>
          <p:cNvSpPr/>
          <p:nvPr/>
        </p:nvSpPr>
        <p:spPr>
          <a:xfrm>
            <a:off x="7500342" y="6645592"/>
            <a:ext cx="6266021" cy="790099"/>
          </a:xfrm>
          <a:prstGeom prst="rect">
            <a:avLst/>
          </a:prstGeom>
          <a:noFill/>
          <a:ln/>
        </p:spPr>
        <p:txBody>
          <a:bodyPr wrap="square" lIns="0" tIns="0" rIns="0" bIns="0" rtlCol="0" anchor="t"/>
          <a:lstStyle/>
          <a:p>
            <a:pPr>
              <a:lnSpc>
                <a:spcPts val="3100"/>
              </a:lnSpc>
            </a:pPr>
            <a:r>
              <a:rPr lang="en-US" sz="1900" dirty="0">
                <a:solidFill>
                  <a:srgbClr val="E0E4E6"/>
                </a:solidFill>
                <a:latin typeface="Barlow" pitchFamily="34" charset="0"/>
              </a:rPr>
              <a:t>We used anchor tag so that in future it will display and take us to other webpages by using JavaScript.</a:t>
            </a:r>
            <a:endParaRPr lang="en-US" sz="1900" dirty="0"/>
          </a:p>
          <a:p>
            <a:pPr marL="0" indent="0" algn="l">
              <a:lnSpc>
                <a:spcPts val="3100"/>
              </a:lnSpc>
              <a:buNone/>
            </a:pPr>
            <a:endParaRPr lang="en-US" sz="1900" dirty="0">
              <a:solidFill>
                <a:srgbClr val="E0E4E6"/>
              </a:solidFill>
              <a:latin typeface="Barlow" pitchFamily="34" charset="0"/>
            </a:endParaRPr>
          </a:p>
        </p:txBody>
      </p:sp>
      <p:sp>
        <p:nvSpPr>
          <p:cNvPr id="9" name="Rectangle 8">
            <a:extLst>
              <a:ext uri="{FF2B5EF4-FFF2-40B4-BE49-F238E27FC236}">
                <a16:creationId xmlns:a16="http://schemas.microsoft.com/office/drawing/2014/main" id="{F61FEB13-B021-F4BB-AB6D-CA8FB2AB146C}"/>
              </a:ext>
            </a:extLst>
          </p:cNvPr>
          <p:cNvSpPr/>
          <p:nvPr/>
        </p:nvSpPr>
        <p:spPr>
          <a:xfrm>
            <a:off x="12909755" y="7836310"/>
            <a:ext cx="1612490" cy="28513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518" y="628412"/>
            <a:ext cx="7629763" cy="1201817"/>
          </a:xfrm>
          <a:prstGeom prst="rect">
            <a:avLst/>
          </a:prstGeom>
          <a:noFill/>
          <a:ln/>
        </p:spPr>
        <p:txBody>
          <a:bodyPr wrap="square" lIns="0" tIns="0" rIns="0" bIns="0" rtlCol="0" anchor="t"/>
          <a:lstStyle/>
          <a:p>
            <a:pPr marL="0" indent="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I want to improve it by using scholer by java script</a:t>
            </a:r>
            <a:endParaRPr lang="en-US" sz="3750" dirty="0"/>
          </a:p>
        </p:txBody>
      </p:sp>
      <p:pic>
        <p:nvPicPr>
          <p:cNvPr id="4" name="Image 1" descr="preencoded.png"/>
          <p:cNvPicPr>
            <a:picLocks noChangeAspect="1"/>
          </p:cNvPicPr>
          <p:nvPr/>
        </p:nvPicPr>
        <p:blipFill>
          <a:blip r:embed="rId4"/>
          <a:stretch>
            <a:fillRect/>
          </a:stretch>
        </p:blipFill>
        <p:spPr>
          <a:xfrm>
            <a:off x="6243518" y="2154674"/>
            <a:ext cx="540782" cy="540782"/>
          </a:xfrm>
          <a:prstGeom prst="rect">
            <a:avLst/>
          </a:prstGeom>
        </p:spPr>
      </p:pic>
      <p:sp>
        <p:nvSpPr>
          <p:cNvPr id="5" name="Text 1"/>
          <p:cNvSpPr/>
          <p:nvPr/>
        </p:nvSpPr>
        <p:spPr>
          <a:xfrm>
            <a:off x="6243518" y="2911792"/>
            <a:ext cx="2403872"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Search Functionality</a:t>
            </a:r>
            <a:endParaRPr lang="en-US" sz="1850" dirty="0"/>
          </a:p>
        </p:txBody>
      </p:sp>
      <p:sp>
        <p:nvSpPr>
          <p:cNvPr id="6" name="Text 2"/>
          <p:cNvSpPr/>
          <p:nvPr/>
        </p:nvSpPr>
        <p:spPr>
          <a:xfrm>
            <a:off x="6243518" y="3341965"/>
            <a:ext cx="3652599" cy="692229"/>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Implement a search bar to allow users to find specific content.</a:t>
            </a:r>
            <a:endParaRPr lang="en-US" sz="1700" dirty="0"/>
          </a:p>
        </p:txBody>
      </p:sp>
      <p:pic>
        <p:nvPicPr>
          <p:cNvPr id="7" name="Image 2" descr="preencoded.png"/>
          <p:cNvPicPr>
            <a:picLocks noChangeAspect="1"/>
          </p:cNvPicPr>
          <p:nvPr/>
        </p:nvPicPr>
        <p:blipFill>
          <a:blip r:embed="rId5"/>
          <a:stretch>
            <a:fillRect/>
          </a:stretch>
        </p:blipFill>
        <p:spPr>
          <a:xfrm>
            <a:off x="10220563" y="2154674"/>
            <a:ext cx="540782" cy="540782"/>
          </a:xfrm>
          <a:prstGeom prst="rect">
            <a:avLst/>
          </a:prstGeom>
        </p:spPr>
      </p:pic>
      <p:sp>
        <p:nvSpPr>
          <p:cNvPr id="8" name="Text 3"/>
          <p:cNvSpPr/>
          <p:nvPr/>
        </p:nvSpPr>
        <p:spPr>
          <a:xfrm>
            <a:off x="10220563" y="2911792"/>
            <a:ext cx="2403872"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Video Playback</a:t>
            </a:r>
            <a:endParaRPr lang="en-US" sz="1850" dirty="0"/>
          </a:p>
        </p:txBody>
      </p:sp>
      <p:sp>
        <p:nvSpPr>
          <p:cNvPr id="9" name="Text 4"/>
          <p:cNvSpPr/>
          <p:nvPr/>
        </p:nvSpPr>
        <p:spPr>
          <a:xfrm>
            <a:off x="10220563" y="3341965"/>
            <a:ext cx="3652718" cy="1038344"/>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Integrate video playback functionality using JavaScript libraries like Video.js .</a:t>
            </a:r>
            <a:endParaRPr lang="en-US" sz="1700" dirty="0"/>
          </a:p>
        </p:txBody>
      </p:sp>
      <p:pic>
        <p:nvPicPr>
          <p:cNvPr id="10" name="Image 3" descr="preencoded.png"/>
          <p:cNvPicPr>
            <a:picLocks noChangeAspect="1"/>
          </p:cNvPicPr>
          <p:nvPr/>
        </p:nvPicPr>
        <p:blipFill>
          <a:blip r:embed="rId6"/>
          <a:stretch>
            <a:fillRect/>
          </a:stretch>
        </p:blipFill>
        <p:spPr>
          <a:xfrm>
            <a:off x="6243518" y="5029319"/>
            <a:ext cx="540782" cy="540782"/>
          </a:xfrm>
          <a:prstGeom prst="rect">
            <a:avLst/>
          </a:prstGeom>
        </p:spPr>
      </p:pic>
      <p:sp>
        <p:nvSpPr>
          <p:cNvPr id="11" name="Text 5"/>
          <p:cNvSpPr/>
          <p:nvPr/>
        </p:nvSpPr>
        <p:spPr>
          <a:xfrm>
            <a:off x="6243518" y="5786438"/>
            <a:ext cx="2403872"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User Accounts</a:t>
            </a:r>
            <a:endParaRPr lang="en-US" sz="1850" dirty="0"/>
          </a:p>
        </p:txBody>
      </p:sp>
      <p:sp>
        <p:nvSpPr>
          <p:cNvPr id="12" name="Text 6"/>
          <p:cNvSpPr/>
          <p:nvPr/>
        </p:nvSpPr>
        <p:spPr>
          <a:xfrm>
            <a:off x="6243518" y="6216610"/>
            <a:ext cx="3652599" cy="1384459"/>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Create a system for user accounts, allowing users to save their favorite content, track their viewing history, and manage their profiles.</a:t>
            </a:r>
            <a:endParaRPr lang="en-US" sz="1700" dirty="0"/>
          </a:p>
        </p:txBody>
      </p:sp>
      <p:pic>
        <p:nvPicPr>
          <p:cNvPr id="13" name="Image 4" descr="preencoded.png"/>
          <p:cNvPicPr>
            <a:picLocks noChangeAspect="1"/>
          </p:cNvPicPr>
          <p:nvPr/>
        </p:nvPicPr>
        <p:blipFill>
          <a:blip r:embed="rId7"/>
          <a:stretch>
            <a:fillRect/>
          </a:stretch>
        </p:blipFill>
        <p:spPr>
          <a:xfrm>
            <a:off x="10220563" y="5029319"/>
            <a:ext cx="540782" cy="540782"/>
          </a:xfrm>
          <a:prstGeom prst="rect">
            <a:avLst/>
          </a:prstGeom>
        </p:spPr>
      </p:pic>
      <p:sp>
        <p:nvSpPr>
          <p:cNvPr id="14" name="Text 7"/>
          <p:cNvSpPr/>
          <p:nvPr/>
        </p:nvSpPr>
        <p:spPr>
          <a:xfrm>
            <a:off x="10220563" y="5786438"/>
            <a:ext cx="2403872" cy="300395"/>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User Settings</a:t>
            </a:r>
            <a:endParaRPr lang="en-US" sz="1850" dirty="0"/>
          </a:p>
        </p:txBody>
      </p:sp>
      <p:sp>
        <p:nvSpPr>
          <p:cNvPr id="15" name="Text 8"/>
          <p:cNvSpPr/>
          <p:nvPr/>
        </p:nvSpPr>
        <p:spPr>
          <a:xfrm>
            <a:off x="10220563" y="6216610"/>
            <a:ext cx="3652718" cy="1038344"/>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Provide user settings for adjusting video quality, subtitles, and other preferences.</a:t>
            </a:r>
            <a:endParaRPr lang="en-US" sz="1700" dirty="0"/>
          </a:p>
        </p:txBody>
      </p:sp>
      <p:sp>
        <p:nvSpPr>
          <p:cNvPr id="17" name="Rectangle 16">
            <a:extLst>
              <a:ext uri="{FF2B5EF4-FFF2-40B4-BE49-F238E27FC236}">
                <a16:creationId xmlns:a16="http://schemas.microsoft.com/office/drawing/2014/main" id="{B281B9DE-62DF-5B65-D753-AD8C865728C2}"/>
              </a:ext>
            </a:extLst>
          </p:cNvPr>
          <p:cNvSpPr/>
          <p:nvPr/>
        </p:nvSpPr>
        <p:spPr>
          <a:xfrm>
            <a:off x="12791768" y="7757651"/>
            <a:ext cx="1720645" cy="255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59913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Thank you</a:t>
            </a:r>
            <a:endParaRPr lang="en-US" sz="4300" dirty="0"/>
          </a:p>
        </p:txBody>
      </p:sp>
      <p:sp>
        <p:nvSpPr>
          <p:cNvPr id="4" name="Text 1"/>
          <p:cNvSpPr/>
          <p:nvPr/>
        </p:nvSpPr>
        <p:spPr>
          <a:xfrm>
            <a:off x="864037" y="3655219"/>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This presentation has explored the foundational steps involved in building a Netflix clone using HTML and CSS. By using these skills and principles, you can create a functional and visually appealing web application that matches the popular streaming platform.</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461</Words>
  <Application>Microsoft Office PowerPoint</Application>
  <PresentationFormat>Custom</PresentationFormat>
  <Paragraphs>56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Barlow Bold</vt:lpstr>
      <vt:lpstr>Spline Sans Bold</vt:lpstr>
      <vt:lpstr>Arial</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nitin kumar</cp:lastModifiedBy>
  <cp:revision>1</cp:revision>
  <dcterms:created xsi:type="dcterms:W3CDTF">2024-11-08T05:46:41Z</dcterms:created>
  <dcterms:modified xsi:type="dcterms:W3CDTF">2024-11-08T06:56:34Z</dcterms:modified>
</cp:coreProperties>
</file>